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68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314" r:id="rId16"/>
    <p:sldId id="510" r:id="rId17"/>
    <p:sldId id="272" r:id="rId18"/>
    <p:sldId id="326" r:id="rId19"/>
    <p:sldId id="456" r:id="rId20"/>
    <p:sldId id="513" r:id="rId21"/>
    <p:sldId id="512" r:id="rId22"/>
    <p:sldId id="511" r:id="rId23"/>
    <p:sldId id="455" r:id="rId24"/>
    <p:sldId id="515" r:id="rId25"/>
    <p:sldId id="514" r:id="rId26"/>
    <p:sldId id="312" r:id="rId27"/>
    <p:sldId id="460" r:id="rId28"/>
    <p:sldId id="459" r:id="rId29"/>
    <p:sldId id="279" r:id="rId30"/>
    <p:sldId id="316" r:id="rId31"/>
    <p:sldId id="322" r:id="rId32"/>
    <p:sldId id="319" r:id="rId33"/>
    <p:sldId id="321" r:id="rId34"/>
    <p:sldId id="320" r:id="rId35"/>
    <p:sldId id="338" r:id="rId36"/>
    <p:sldId id="342" r:id="rId37"/>
    <p:sldId id="341" r:id="rId38"/>
    <p:sldId id="340" r:id="rId39"/>
    <p:sldId id="339" r:id="rId40"/>
    <p:sldId id="274" r:id="rId41"/>
    <p:sldId id="275" r:id="rId42"/>
    <p:sldId id="359" r:id="rId43"/>
    <p:sldId id="358" r:id="rId44"/>
    <p:sldId id="357" r:id="rId45"/>
    <p:sldId id="356" r:id="rId46"/>
    <p:sldId id="300" r:id="rId47"/>
    <p:sldId id="355" r:id="rId48"/>
    <p:sldId id="354" r:id="rId49"/>
    <p:sldId id="353" r:id="rId50"/>
    <p:sldId id="352" r:id="rId51"/>
    <p:sldId id="351" r:id="rId52"/>
    <p:sldId id="350" r:id="rId53"/>
    <p:sldId id="347" r:id="rId54"/>
    <p:sldId id="469" r:id="rId55"/>
    <p:sldId id="468" r:id="rId56"/>
    <p:sldId id="467" r:id="rId57"/>
    <p:sldId id="461" r:id="rId58"/>
    <p:sldId id="462" r:id="rId59"/>
    <p:sldId id="465" r:id="rId60"/>
    <p:sldId id="464" r:id="rId61"/>
    <p:sldId id="463" r:id="rId62"/>
    <p:sldId id="332" r:id="rId63"/>
    <p:sldId id="330" r:id="rId64"/>
    <p:sldId id="333" r:id="rId65"/>
    <p:sldId id="334" r:id="rId66"/>
    <p:sldId id="329" r:id="rId67"/>
    <p:sldId id="436" r:id="rId68"/>
    <p:sldId id="503" r:id="rId69"/>
    <p:sldId id="379" r:id="rId70"/>
    <p:sldId id="378" r:id="rId71"/>
    <p:sldId id="373" r:id="rId72"/>
    <p:sldId id="377" r:id="rId73"/>
    <p:sldId id="376" r:id="rId74"/>
    <p:sldId id="375" r:id="rId75"/>
    <p:sldId id="374" r:id="rId76"/>
    <p:sldId id="371" r:id="rId77"/>
    <p:sldId id="281" r:id="rId78"/>
    <p:sldId id="370" r:id="rId79"/>
    <p:sldId id="504" r:id="rId80"/>
    <p:sldId id="505" r:id="rId81"/>
    <p:sldId id="506" r:id="rId82"/>
    <p:sldId id="507" r:id="rId83"/>
    <p:sldId id="387" r:id="rId84"/>
    <p:sldId id="299" r:id="rId85"/>
    <p:sldId id="364" r:id="rId86"/>
    <p:sldId id="363" r:id="rId87"/>
    <p:sldId id="362" r:id="rId88"/>
    <p:sldId id="361" r:id="rId89"/>
    <p:sldId id="388" r:id="rId90"/>
    <p:sldId id="437" r:id="rId91"/>
    <p:sldId id="438" r:id="rId92"/>
    <p:sldId id="439" r:id="rId93"/>
    <p:sldId id="440" r:id="rId94"/>
    <p:sldId id="441" r:id="rId95"/>
    <p:sldId id="442" r:id="rId96"/>
    <p:sldId id="443" r:id="rId97"/>
    <p:sldId id="444" r:id="rId98"/>
    <p:sldId id="445" r:id="rId99"/>
    <p:sldId id="446" r:id="rId100"/>
    <p:sldId id="447" r:id="rId101"/>
    <p:sldId id="453" r:id="rId102"/>
    <p:sldId id="454" r:id="rId103"/>
    <p:sldId id="449" r:id="rId104"/>
    <p:sldId id="450" r:id="rId105"/>
    <p:sldId id="258" r:id="rId106"/>
    <p:sldId id="269" r:id="rId107"/>
    <p:sldId id="406" r:id="rId108"/>
    <p:sldId id="270" r:id="rId109"/>
    <p:sldId id="405" r:id="rId110"/>
    <p:sldId id="404" r:id="rId111"/>
    <p:sldId id="403" r:id="rId112"/>
    <p:sldId id="283" r:id="rId113"/>
    <p:sldId id="408" r:id="rId114"/>
    <p:sldId id="407" r:id="rId115"/>
    <p:sldId id="284" r:id="rId116"/>
    <p:sldId id="412" r:id="rId117"/>
    <p:sldId id="411" r:id="rId118"/>
    <p:sldId id="410" r:id="rId119"/>
    <p:sldId id="409" r:id="rId120"/>
    <p:sldId id="282" r:id="rId121"/>
    <p:sldId id="417" r:id="rId122"/>
    <p:sldId id="416" r:id="rId123"/>
    <p:sldId id="415" r:id="rId124"/>
    <p:sldId id="414" r:id="rId125"/>
    <p:sldId id="470" r:id="rId126"/>
    <p:sldId id="473" r:id="rId127"/>
    <p:sldId id="413" r:id="rId128"/>
    <p:sldId id="471" r:id="rId129"/>
    <p:sldId id="508" r:id="rId130"/>
    <p:sldId id="509" r:id="rId131"/>
    <p:sldId id="477" r:id="rId132"/>
    <p:sldId id="478" r:id="rId133"/>
    <p:sldId id="434" r:id="rId134"/>
    <p:sldId id="482" r:id="rId135"/>
    <p:sldId id="475" r:id="rId136"/>
    <p:sldId id="483" r:id="rId137"/>
    <p:sldId id="484" r:id="rId138"/>
    <p:sldId id="486" r:id="rId139"/>
    <p:sldId id="487" r:id="rId140"/>
    <p:sldId id="488" r:id="rId141"/>
    <p:sldId id="489" r:id="rId142"/>
    <p:sldId id="479" r:id="rId143"/>
    <p:sldId id="287" r:id="rId144"/>
    <p:sldId id="491" r:id="rId145"/>
    <p:sldId id="494" r:id="rId146"/>
    <p:sldId id="495" r:id="rId147"/>
    <p:sldId id="496" r:id="rId148"/>
    <p:sldId id="497" r:id="rId149"/>
    <p:sldId id="493" r:id="rId150"/>
    <p:sldId id="500" r:id="rId151"/>
    <p:sldId id="498" r:id="rId152"/>
    <p:sldId id="501" r:id="rId153"/>
    <p:sldId id="502" r:id="rId154"/>
    <p:sldId id="499" r:id="rId155"/>
    <p:sldId id="427" r:id="rId156"/>
    <p:sldId id="428" r:id="rId157"/>
    <p:sldId id="429" r:id="rId158"/>
    <p:sldId id="430" r:id="rId159"/>
    <p:sldId id="431" r:id="rId160"/>
    <p:sldId id="432" r:id="rId161"/>
    <p:sldId id="420" r:id="rId162"/>
    <p:sldId id="422" r:id="rId163"/>
    <p:sldId id="423" r:id="rId164"/>
    <p:sldId id="424" r:id="rId165"/>
    <p:sldId id="290" r:id="rId166"/>
    <p:sldId id="291" r:id="rId1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66" d="100"/>
          <a:sy n="66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0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tableStyles" Target="tableStyle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84.png"/><Relationship Id="rId2" Type="http://schemas.openxmlformats.org/officeDocument/2006/relationships/image" Target="../media/image90.jpeg"/><Relationship Id="rId1" Type="http://schemas.openxmlformats.org/officeDocument/2006/relationships/image" Target="../media/image89.png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image" Target="../media/image120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90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95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080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3825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1254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493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044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409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06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271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8740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9471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00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985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6526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818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5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3450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481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056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430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57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9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84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63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358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091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51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4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9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7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0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41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2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8/20/2015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86.png"/><Relationship Id="rId9" Type="http://schemas.openxmlformats.org/officeDocument/2006/relationships/image" Target="../media/image8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73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Relationship Id="rId9" Type="http://schemas.openxmlformats.org/officeDocument/2006/relationships/image" Target="../media/image9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Relationship Id="rId9" Type="http://schemas.openxmlformats.org/officeDocument/2006/relationships/image" Target="../media/image10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7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5.png"/><Relationship Id="rId4" Type="http://schemas.openxmlformats.org/officeDocument/2006/relationships/image" Target="../media/image47.png"/><Relationship Id="rId9" Type="http://schemas.openxmlformats.org/officeDocument/2006/relationships/image" Target="../media/image10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7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11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7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7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3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8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24.png"/><Relationship Id="rId4" Type="http://schemas.openxmlformats.org/officeDocument/2006/relationships/image" Target="../media/image88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3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4.png"/><Relationship Id="rId4" Type="http://schemas.openxmlformats.org/officeDocument/2006/relationships/image" Target="../media/image88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7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openxmlformats.org/officeDocument/2006/relationships/image" Target="../media/image119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47.png"/><Relationship Id="rId10" Type="http://schemas.openxmlformats.org/officeDocument/2006/relationships/image" Target="../media/image119.png"/><Relationship Id="rId4" Type="http://schemas.openxmlformats.org/officeDocument/2006/relationships/image" Target="../media/image107.png"/><Relationship Id="rId9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g"/><Relationship Id="rId11" Type="http://schemas.openxmlformats.org/officeDocument/2006/relationships/image" Target="../media/image49.png"/><Relationship Id="rId5" Type="http://schemas.openxmlformats.org/officeDocument/2006/relationships/image" Target="../media/image16.jp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8.png"/><Relationship Id="rId3" Type="http://schemas.openxmlformats.org/officeDocument/2006/relationships/image" Target="../media/image52.png"/><Relationship Id="rId7" Type="http://schemas.openxmlformats.org/officeDocument/2006/relationships/image" Target="../media/image54.jp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7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5.png"/><Relationship Id="rId4" Type="http://schemas.openxmlformats.org/officeDocument/2006/relationships/image" Target="../media/image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689380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050717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659606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4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4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0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Left Arrow 21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590898">
            <a:off x="5515567" y="4082735"/>
            <a:ext cx="1882457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0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Left Arrow 32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18590898">
            <a:off x="5515567" y="4082735"/>
            <a:ext cx="1882457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2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12455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5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0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6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7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8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97427" y="2581073"/>
            <a:ext cx="10546190" cy="3355270"/>
          </a:xfrm>
        </p:spPr>
        <p:txBody>
          <a:bodyPr numCol="2">
            <a:normAutofit/>
          </a:bodyPr>
          <a:lstStyle/>
          <a:p>
            <a:pPr marL="1371600"/>
            <a:r>
              <a:rPr lang="en-US" sz="2400" dirty="0" smtClean="0"/>
              <a:t>Import excel file</a:t>
            </a:r>
          </a:p>
          <a:p>
            <a:pPr marL="1371600"/>
            <a:r>
              <a:rPr lang="en-US" sz="2400" dirty="0" smtClean="0"/>
              <a:t>Import dictionary file</a:t>
            </a:r>
          </a:p>
          <a:p>
            <a:pPr marL="1371600"/>
            <a:r>
              <a:rPr lang="en-US" sz="2400" dirty="0" smtClean="0"/>
              <a:t>Parse Specific laptop</a:t>
            </a:r>
          </a:p>
          <a:p>
            <a:pPr marL="1371600"/>
            <a:r>
              <a:rPr lang="en-US" sz="2400" dirty="0" smtClean="0"/>
              <a:t>Force Parse Data</a:t>
            </a:r>
          </a:p>
          <a:p>
            <a:pPr marL="1371600"/>
            <a:r>
              <a:rPr lang="en-US" sz="2400" dirty="0" smtClean="0"/>
              <a:t>Mobile: Report comment</a:t>
            </a:r>
          </a:p>
          <a:p>
            <a:pPr marL="1371600"/>
            <a:r>
              <a:rPr lang="en-US" sz="2400" dirty="0" smtClean="0"/>
              <a:t>Mobile: Recommend product</a:t>
            </a:r>
            <a:endParaRPr lang="en-US" sz="2400" dirty="0" smtClean="0"/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</a:t>
            </a:r>
            <a:r>
              <a:rPr lang="en-US" sz="2400" dirty="0" smtClean="0"/>
              <a:t>profile</a:t>
            </a:r>
          </a:p>
          <a:p>
            <a:r>
              <a:rPr lang="en-US" sz="2400" dirty="0" smtClean="0"/>
              <a:t>Re-analyze comments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2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5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52" y="3362097"/>
            <a:ext cx="5063351" cy="124756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5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952" y="3362097"/>
            <a:ext cx="5063351" cy="1247568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98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79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853945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2410</TotalTime>
  <Words>3959</Words>
  <Application>Microsoft Office PowerPoint</Application>
  <PresentationFormat>Widescreen</PresentationFormat>
  <Paragraphs>1381</Paragraphs>
  <Slides>165</Slides>
  <Notes>165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165</vt:i4>
      </vt:variant>
    </vt:vector>
  </HeadingPairs>
  <TitlesOfParts>
    <vt:vector size="175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solution Step 1: Find trusted website</vt:lpstr>
      <vt:lpstr>Our solution Step 1: Find trusted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 – Check Adjectives/Adverbs</vt:lpstr>
      <vt:lpstr>Analyzing Comment – Check Verbs</vt:lpstr>
      <vt:lpstr>Analyzing Comment – Check Nouns</vt:lpstr>
      <vt:lpstr>Analyzing Comment - After checking all word’s classes</vt:lpstr>
      <vt:lpstr>PowerPoint Presentation</vt:lpstr>
      <vt:lpstr>Analyzing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202</cp:revision>
  <dcterms:created xsi:type="dcterms:W3CDTF">2015-08-07T13:34:27Z</dcterms:created>
  <dcterms:modified xsi:type="dcterms:W3CDTF">2015-08-20T06:41:04Z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